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13AC51E-350D-444E-93F3-E7F7416EAEFF}" v="6" dt="2024-01-29T02:33:45.79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367"/>
    <p:restoredTop sz="96654"/>
  </p:normalViewPr>
  <p:slideViewPr>
    <p:cSldViewPr snapToGrid="0">
      <p:cViewPr varScale="1">
        <p:scale>
          <a:sx n="133" d="100"/>
          <a:sy n="133" d="100"/>
        </p:scale>
        <p:origin x="208" y="3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7" Type="http://schemas.microsoft.com/office/2015/10/relationships/revisionInfo" Target="revisionInfo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microsoft.com/office/2016/11/relationships/changesInfo" Target="changesInfos/changesInfo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younghee Min" userId="f681a725-385e-4c4e-be43-fb4c0338532a" providerId="ADAL" clId="{313AC51E-350D-444E-93F3-E7F7416EAEFF}"/>
    <pc:docChg chg="undo custSel delSld modSld">
      <pc:chgData name="Kyounghee Min" userId="f681a725-385e-4c4e-be43-fb4c0338532a" providerId="ADAL" clId="{313AC51E-350D-444E-93F3-E7F7416EAEFF}" dt="2024-01-31T08:55:46.239" v="122" actId="2696"/>
      <pc:docMkLst>
        <pc:docMk/>
      </pc:docMkLst>
      <pc:sldChg chg="addSp delSp modSp del mod">
        <pc:chgData name="Kyounghee Min" userId="f681a725-385e-4c4e-be43-fb4c0338532a" providerId="ADAL" clId="{313AC51E-350D-444E-93F3-E7F7416EAEFF}" dt="2024-01-31T08:55:46.239" v="122" actId="2696"/>
        <pc:sldMkLst>
          <pc:docMk/>
          <pc:sldMk cId="3397624888" sldId="257"/>
        </pc:sldMkLst>
        <pc:spChg chg="add mod">
          <ac:chgData name="Kyounghee Min" userId="f681a725-385e-4c4e-be43-fb4c0338532a" providerId="ADAL" clId="{313AC51E-350D-444E-93F3-E7F7416EAEFF}" dt="2024-01-29T02:29:48.390" v="89" actId="1076"/>
          <ac:spMkLst>
            <pc:docMk/>
            <pc:sldMk cId="3397624888" sldId="257"/>
            <ac:spMk id="11" creationId="{6AA8B68C-F215-8E3F-AB08-1E3DCEF6FA8E}"/>
          </ac:spMkLst>
        </pc:spChg>
        <pc:spChg chg="add mod">
          <ac:chgData name="Kyounghee Min" userId="f681a725-385e-4c4e-be43-fb4c0338532a" providerId="ADAL" clId="{313AC51E-350D-444E-93F3-E7F7416EAEFF}" dt="2024-01-29T02:33:50.760" v="120" actId="20577"/>
          <ac:spMkLst>
            <pc:docMk/>
            <pc:sldMk cId="3397624888" sldId="257"/>
            <ac:spMk id="12" creationId="{0EF345B4-B233-2948-BE08-CACBCFD78D19}"/>
          </ac:spMkLst>
        </pc:spChg>
        <pc:spChg chg="mod topLvl">
          <ac:chgData name="Kyounghee Min" userId="f681a725-385e-4c4e-be43-fb4c0338532a" providerId="ADAL" clId="{313AC51E-350D-444E-93F3-E7F7416EAEFF}" dt="2024-01-29T02:32:55.392" v="116" actId="20577"/>
          <ac:spMkLst>
            <pc:docMk/>
            <pc:sldMk cId="3397624888" sldId="257"/>
            <ac:spMk id="74" creationId="{BE12DA45-4CCF-82E4-F386-88FEA4C2B5E0}"/>
          </ac:spMkLst>
        </pc:spChg>
        <pc:spChg chg="mod topLvl">
          <ac:chgData name="Kyounghee Min" userId="f681a725-385e-4c4e-be43-fb4c0338532a" providerId="ADAL" clId="{313AC51E-350D-444E-93F3-E7F7416EAEFF}" dt="2024-01-29T02:32:51.365" v="114" actId="20577"/>
          <ac:spMkLst>
            <pc:docMk/>
            <pc:sldMk cId="3397624888" sldId="257"/>
            <ac:spMk id="75" creationId="{A84F0F06-34C7-D190-6252-49B3F6077238}"/>
          </ac:spMkLst>
        </pc:spChg>
        <pc:spChg chg="mod topLvl">
          <ac:chgData name="Kyounghee Min" userId="f681a725-385e-4c4e-be43-fb4c0338532a" providerId="ADAL" clId="{313AC51E-350D-444E-93F3-E7F7416EAEFF}" dt="2024-01-29T02:32:46.924" v="112" actId="1076"/>
          <ac:spMkLst>
            <pc:docMk/>
            <pc:sldMk cId="3397624888" sldId="257"/>
            <ac:spMk id="76" creationId="{BA6E3E17-1C19-5D7B-DBCE-E983DE975556}"/>
          </ac:spMkLst>
        </pc:spChg>
        <pc:spChg chg="mod topLvl">
          <ac:chgData name="Kyounghee Min" userId="f681a725-385e-4c4e-be43-fb4c0338532a" providerId="ADAL" clId="{313AC51E-350D-444E-93F3-E7F7416EAEFF}" dt="2024-01-29T02:32:36.721" v="109" actId="20577"/>
          <ac:spMkLst>
            <pc:docMk/>
            <pc:sldMk cId="3397624888" sldId="257"/>
            <ac:spMk id="77" creationId="{1288CA48-1EA2-F209-BC23-9D9EDBE8B212}"/>
          </ac:spMkLst>
        </pc:spChg>
        <pc:spChg chg="del mod topLvl">
          <ac:chgData name="Kyounghee Min" userId="f681a725-385e-4c4e-be43-fb4c0338532a" providerId="ADAL" clId="{313AC51E-350D-444E-93F3-E7F7416EAEFF}" dt="2024-01-29T02:30:33.197" v="105" actId="478"/>
          <ac:spMkLst>
            <pc:docMk/>
            <pc:sldMk cId="3397624888" sldId="257"/>
            <ac:spMk id="78" creationId="{0372D937-6387-ACDB-E850-07EBA39E3AB0}"/>
          </ac:spMkLst>
        </pc:spChg>
        <pc:spChg chg="del mod topLvl">
          <ac:chgData name="Kyounghee Min" userId="f681a725-385e-4c4e-be43-fb4c0338532a" providerId="ADAL" clId="{313AC51E-350D-444E-93F3-E7F7416EAEFF}" dt="2024-01-29T02:30:34.522" v="106" actId="478"/>
          <ac:spMkLst>
            <pc:docMk/>
            <pc:sldMk cId="3397624888" sldId="257"/>
            <ac:spMk id="79" creationId="{B4B3BEA9-DCE6-C5C3-ED89-2336F1DEEE6F}"/>
          </ac:spMkLst>
        </pc:spChg>
        <pc:spChg chg="mod topLvl">
          <ac:chgData name="Kyounghee Min" userId="f681a725-385e-4c4e-be43-fb4c0338532a" providerId="ADAL" clId="{313AC51E-350D-444E-93F3-E7F7416EAEFF}" dt="2024-01-29T02:31:17.110" v="107" actId="1076"/>
          <ac:spMkLst>
            <pc:docMk/>
            <pc:sldMk cId="3397624888" sldId="257"/>
            <ac:spMk id="84" creationId="{098F140F-5DFF-C825-43B5-0E5001C6A409}"/>
          </ac:spMkLst>
        </pc:spChg>
        <pc:spChg chg="mod topLvl">
          <ac:chgData name="Kyounghee Min" userId="f681a725-385e-4c4e-be43-fb4c0338532a" providerId="ADAL" clId="{313AC51E-350D-444E-93F3-E7F7416EAEFF}" dt="2024-01-29T02:28:30.019" v="71" actId="165"/>
          <ac:spMkLst>
            <pc:docMk/>
            <pc:sldMk cId="3397624888" sldId="257"/>
            <ac:spMk id="85" creationId="{F5DF3AE6-4846-8501-6101-1FDA6823055A}"/>
          </ac:spMkLst>
        </pc:spChg>
        <pc:spChg chg="mod topLvl">
          <ac:chgData name="Kyounghee Min" userId="f681a725-385e-4c4e-be43-fb4c0338532a" providerId="ADAL" clId="{313AC51E-350D-444E-93F3-E7F7416EAEFF}" dt="2024-01-29T02:28:30.019" v="71" actId="165"/>
          <ac:spMkLst>
            <pc:docMk/>
            <pc:sldMk cId="3397624888" sldId="257"/>
            <ac:spMk id="86" creationId="{64CA6CCE-71BE-7CEB-DC35-4DEC58A42967}"/>
          </ac:spMkLst>
        </pc:spChg>
        <pc:spChg chg="mod">
          <ac:chgData name="Kyounghee Min" userId="f681a725-385e-4c4e-be43-fb4c0338532a" providerId="ADAL" clId="{313AC51E-350D-444E-93F3-E7F7416EAEFF}" dt="2024-01-29T02:29:21.906" v="86" actId="1076"/>
          <ac:spMkLst>
            <pc:docMk/>
            <pc:sldMk cId="3397624888" sldId="257"/>
            <ac:spMk id="94" creationId="{621E7895-3477-BBE7-1BC2-64ABB8E37DAB}"/>
          </ac:spMkLst>
        </pc:spChg>
        <pc:spChg chg="mod">
          <ac:chgData name="Kyounghee Min" userId="f681a725-385e-4c4e-be43-fb4c0338532a" providerId="ADAL" clId="{313AC51E-350D-444E-93F3-E7F7416EAEFF}" dt="2024-01-29T02:27:57.737" v="67" actId="14100"/>
          <ac:spMkLst>
            <pc:docMk/>
            <pc:sldMk cId="3397624888" sldId="257"/>
            <ac:spMk id="95" creationId="{16733E64-306E-C00A-C4AB-C04392B2CAC9}"/>
          </ac:spMkLst>
        </pc:spChg>
        <pc:spChg chg="mod">
          <ac:chgData name="Kyounghee Min" userId="f681a725-385e-4c4e-be43-fb4c0338532a" providerId="ADAL" clId="{313AC51E-350D-444E-93F3-E7F7416EAEFF}" dt="2024-01-29T02:29:21.906" v="86" actId="1076"/>
          <ac:spMkLst>
            <pc:docMk/>
            <pc:sldMk cId="3397624888" sldId="257"/>
            <ac:spMk id="98" creationId="{61278DA0-D2CF-EF81-8B2D-589541E798C2}"/>
          </ac:spMkLst>
        </pc:spChg>
        <pc:spChg chg="del mod">
          <ac:chgData name="Kyounghee Min" userId="f681a725-385e-4c4e-be43-fb4c0338532a" providerId="ADAL" clId="{313AC51E-350D-444E-93F3-E7F7416EAEFF}" dt="2024-01-29T02:29:03.558" v="78" actId="478"/>
          <ac:spMkLst>
            <pc:docMk/>
            <pc:sldMk cId="3397624888" sldId="257"/>
            <ac:spMk id="100" creationId="{88650BD2-2BC4-DA87-2B23-17808E743732}"/>
          </ac:spMkLst>
        </pc:spChg>
        <pc:spChg chg="mod">
          <ac:chgData name="Kyounghee Min" userId="f681a725-385e-4c4e-be43-fb4c0338532a" providerId="ADAL" clId="{313AC51E-350D-444E-93F3-E7F7416EAEFF}" dt="2024-01-29T02:34:18.684" v="121" actId="1076"/>
          <ac:spMkLst>
            <pc:docMk/>
            <pc:sldMk cId="3397624888" sldId="257"/>
            <ac:spMk id="101" creationId="{10670126-764F-A5B6-A0DF-0C714B7CC577}"/>
          </ac:spMkLst>
        </pc:spChg>
        <pc:spChg chg="del mod">
          <ac:chgData name="Kyounghee Min" userId="f681a725-385e-4c4e-be43-fb4c0338532a" providerId="ADAL" clId="{313AC51E-350D-444E-93F3-E7F7416EAEFF}" dt="2024-01-29T02:29:16.902" v="85" actId="478"/>
          <ac:spMkLst>
            <pc:docMk/>
            <pc:sldMk cId="3397624888" sldId="257"/>
            <ac:spMk id="102" creationId="{4BBB5284-8DEC-4A83-CEAF-836F2D7533FB}"/>
          </ac:spMkLst>
        </pc:spChg>
        <pc:spChg chg="mod">
          <ac:chgData name="Kyounghee Min" userId="f681a725-385e-4c4e-be43-fb4c0338532a" providerId="ADAL" clId="{313AC51E-350D-444E-93F3-E7F7416EAEFF}" dt="2024-01-29T02:27:35.699" v="62" actId="1035"/>
          <ac:spMkLst>
            <pc:docMk/>
            <pc:sldMk cId="3397624888" sldId="257"/>
            <ac:spMk id="103" creationId="{0CA24D03-4873-2BEC-4ECC-D75DEF1444A7}"/>
          </ac:spMkLst>
        </pc:spChg>
        <pc:grpChg chg="add mod">
          <ac:chgData name="Kyounghee Min" userId="f681a725-385e-4c4e-be43-fb4c0338532a" providerId="ADAL" clId="{313AC51E-350D-444E-93F3-E7F7416EAEFF}" dt="2024-01-29T02:29:21.906" v="86" actId="1076"/>
          <ac:grpSpMkLst>
            <pc:docMk/>
            <pc:sldMk cId="3397624888" sldId="257"/>
            <ac:grpSpMk id="9" creationId="{B23B6934-96E4-83FB-1761-7ACAA5E51708}"/>
          </ac:grpSpMkLst>
        </pc:grpChg>
        <pc:grpChg chg="add del">
          <ac:chgData name="Kyounghee Min" userId="f681a725-385e-4c4e-be43-fb4c0338532a" providerId="ADAL" clId="{313AC51E-350D-444E-93F3-E7F7416EAEFF}" dt="2024-01-29T02:28:30.019" v="71" actId="165"/>
          <ac:grpSpMkLst>
            <pc:docMk/>
            <pc:sldMk cId="3397624888" sldId="257"/>
            <ac:grpSpMk id="88" creationId="{A1D6FE3F-F77A-25E3-E99B-394B78DB33C7}"/>
          </ac:grpSpMkLst>
        </pc:grpChg>
        <pc:picChg chg="add mod modCrop">
          <ac:chgData name="Kyounghee Min" userId="f681a725-385e-4c4e-be43-fb4c0338532a" providerId="ADAL" clId="{313AC51E-350D-444E-93F3-E7F7416EAEFF}" dt="2024-01-29T02:28:08.706" v="68" actId="1076"/>
          <ac:picMkLst>
            <pc:docMk/>
            <pc:sldMk cId="3397624888" sldId="257"/>
            <ac:picMk id="4" creationId="{BC1708C2-C1FA-40E7-149C-72974973EDA4}"/>
          </ac:picMkLst>
        </pc:picChg>
        <pc:picChg chg="add mod modCrop">
          <ac:chgData name="Kyounghee Min" userId="f681a725-385e-4c4e-be43-fb4c0338532a" providerId="ADAL" clId="{313AC51E-350D-444E-93F3-E7F7416EAEFF}" dt="2024-01-29T02:29:21.906" v="86" actId="1076"/>
          <ac:picMkLst>
            <pc:docMk/>
            <pc:sldMk cId="3397624888" sldId="257"/>
            <ac:picMk id="6" creationId="{7B75AB71-DB45-292C-6078-C0AABA0F6C59}"/>
          </ac:picMkLst>
        </pc:picChg>
        <pc:picChg chg="add mod modCrop">
          <ac:chgData name="Kyounghee Min" userId="f681a725-385e-4c4e-be43-fb4c0338532a" providerId="ADAL" clId="{313AC51E-350D-444E-93F3-E7F7416EAEFF}" dt="2024-01-29T02:27:38.581" v="64" actId="1076"/>
          <ac:picMkLst>
            <pc:docMk/>
            <pc:sldMk cId="3397624888" sldId="257"/>
            <ac:picMk id="8" creationId="{DCD10FB9-CA15-229E-2F80-748531FCF6DC}"/>
          </ac:picMkLst>
        </pc:picChg>
        <pc:picChg chg="del">
          <ac:chgData name="Kyounghee Min" userId="f681a725-385e-4c4e-be43-fb4c0338532a" providerId="ADAL" clId="{313AC51E-350D-444E-93F3-E7F7416EAEFF}" dt="2024-01-29T02:25:25.130" v="3" actId="478"/>
          <ac:picMkLst>
            <pc:docMk/>
            <pc:sldMk cId="3397624888" sldId="257"/>
            <ac:picMk id="18" creationId="{105C0EDA-9B8C-25F8-1F97-20698F78B895}"/>
          </ac:picMkLst>
        </pc:picChg>
        <pc:picChg chg="del">
          <ac:chgData name="Kyounghee Min" userId="f681a725-385e-4c4e-be43-fb4c0338532a" providerId="ADAL" clId="{313AC51E-350D-444E-93F3-E7F7416EAEFF}" dt="2024-01-29T02:25:19.088" v="0" actId="478"/>
          <ac:picMkLst>
            <pc:docMk/>
            <pc:sldMk cId="3397624888" sldId="257"/>
            <ac:picMk id="93" creationId="{5D64326F-9908-5BBB-81BA-EDD334FE091D}"/>
          </ac:picMkLst>
        </pc:picChg>
        <pc:cxnChg chg="del mod">
          <ac:chgData name="Kyounghee Min" userId="f681a725-385e-4c4e-be43-fb4c0338532a" providerId="ADAL" clId="{313AC51E-350D-444E-93F3-E7F7416EAEFF}" dt="2024-01-29T02:28:58.430" v="77" actId="478"/>
          <ac:cxnSpMkLst>
            <pc:docMk/>
            <pc:sldMk cId="3397624888" sldId="257"/>
            <ac:cxnSpMk id="97" creationId="{3F544C38-5394-FC6D-A8E9-A1B3C6730F59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ECCFE0-AFE5-7073-0F2E-F0491B5AA80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AF07E71-35DE-92AE-E772-6F462C4DFD1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88838C-E4B7-198C-F8AD-4A2BE96499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61D650-87B4-8472-6DDB-BBB480680E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E8C3104-DCBB-5CAC-FA51-1DEBBFF08F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99955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A0490C-B788-1385-6D7D-7A75CCB14A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DEF7473-3230-EB60-A5D1-3E9CCEC69BC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869CA9-5F5B-4BB1-8585-69462C8E47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501A2F-E7A0-EA10-6136-0E9185EB49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51BEF6-20D0-7780-DF41-E9D175DA7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37487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257EDA3-551A-F1D2-BDF2-8BB75548B2F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B7D366-9E3E-A6B6-AEC2-937D699CC0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76796-16F5-96C6-ACD7-5BF10EE31A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4395CC-E06E-4EB8-D2F7-5FB19F9A42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333AA1-C760-846F-2D3A-B0EB3F23DC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0843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AB77FF-5D79-A7C4-44E5-E778F6EC14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BD0B3EF-7F9D-62C5-5C63-1C09D37FA8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DC506E-41D3-00CF-B2DD-8F816938CF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9B7FCB-231A-8A07-549A-EDB9BAAB95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B6A488-421A-9DFF-C52B-8140BF967A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0147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FF2D79-D5ED-4E4E-72CB-FFEDEEFD42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B16A6B4-4F13-9BCF-CCE8-07F6C33349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C54315-7FFB-5C44-636F-1489B0623F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780D2D-20D4-397B-EEDB-E0019ECF62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7DD360-49A4-A4FE-5FBF-FD95A3D765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56700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32FA97-1D77-E62A-939C-52BBFDF95C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2353D10-FBB3-4207-9B6D-8D8F37DB418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468736C-28BE-3099-6D06-78C3CA04164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4A30D8-55A3-046E-A416-CCAF179765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AEDFAF1-623C-C6F8-3042-54C34D2921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DAFF257-4745-55EA-9EEB-84B7E76120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53764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DDB3B0-8E6D-8457-E029-363363C7BD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7F1164-0CE2-6940-5B37-FE8E1D9953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57B1A4A-EDB5-8100-F59D-2AFCCFCED5A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AA549-18DC-1FD8-E4F4-3655483E22A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E4BEF13-5669-3911-C3D9-6530BDCC881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8067F2F-5190-F7FB-DB99-CF95D801DA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0884562-EBB3-1AAC-AC0B-F95C744825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00D4850-847F-7C36-247B-B24C5AD17F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7903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386E35-C57B-5DF0-8F26-2C9C7343AE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FA97D87-E3D6-AA9B-3EFF-08641FC660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7634945-75BB-7DFA-435A-4B92722A0C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1E41CE2-6402-FFF8-AA3C-49EFE3655E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41460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E98828B-17AF-E3E3-D0ED-E6AE184CC1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84589F5-2A22-60F6-9570-AB714AE57D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4DECF48-7DF8-5760-8813-B718F4B8B2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083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FC3DCC-805D-7458-0786-6E92E67194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488D963-3780-27D4-2E0B-C2F0F325FDD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17C5531-CD50-50CD-DA97-8F27195FD2D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839DE08-A4F6-40ED-11F5-F98C743ED5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74EA8F8-7C40-C428-3490-6C441033AE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E6097F6-F4D2-BE3E-AFB0-25739D6083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7221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1A1067-3646-2A06-1E6D-815202E197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BCAF856-7F52-9DF3-621D-94C9FF36381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BE93C33-4B73-6A94-EA93-B9C1042C33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680378-E9F5-E9B0-25D5-882509F607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FEE446-6C9E-A128-2FD8-79C3318833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EF1B601-8F98-2D2E-27C1-0F81A6B22B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98556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FCBA8BD-E461-9C75-6D8C-62D03DBF7E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A24A424-9D4A-2B08-A3CF-D2453B7B1E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BD535D-D733-5315-83E8-3A5295F71FA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C14D9D-C684-CB49-9617-8FABC9B28B56}" type="datetimeFigureOut">
              <a:rPr lang="en-US" smtClean="0"/>
              <a:t>1/31/24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7F64785-309E-B836-6CE3-6542018A04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623C89-C969-94B0-B088-99D201A6EBA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E0309E-4900-904E-9A26-C434C9AE9E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33461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</TotalTime>
  <Words>0</Words>
  <Application>Microsoft Macintosh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Min, Kyounghee</dc:creator>
  <cp:lastModifiedBy>Min, Kyounghee</cp:lastModifiedBy>
  <cp:revision>2</cp:revision>
  <dcterms:created xsi:type="dcterms:W3CDTF">2024-01-29T00:20:33Z</dcterms:created>
  <dcterms:modified xsi:type="dcterms:W3CDTF">2024-01-31T08:55:56Z</dcterms:modified>
</cp:coreProperties>
</file>

<file path=docProps/thumbnail.jpeg>
</file>